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-1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E2CA6-20AF-774E-BA36-A1AC81C5CC01}" type="datetimeFigureOut">
              <a:rPr lang="en-US" smtClean="0"/>
              <a:t>6/11/13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D7CB0-0574-CC48-9FA6-4FD1F08FE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1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B48B7-8E25-49D6-B016-C2EA89B2324C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64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41500" y="685800"/>
            <a:ext cx="3251200" cy="2438400"/>
          </a:xfrm>
          <a:ln/>
        </p:spPr>
      </p:sp>
      <p:sp>
        <p:nvSpPr>
          <p:cNvPr id="64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5486400" cy="5029200"/>
          </a:xfrm>
          <a:noFill/>
          <a:ln/>
        </p:spPr>
        <p:txBody>
          <a:bodyPr/>
          <a:lstStyle/>
          <a:p>
            <a:pPr eaLnBrk="1" hangingPunct="1"/>
            <a:r>
              <a:rPr lang="en-US" baseline="0" smtClean="0">
                <a:latin typeface="Arial" charset="0"/>
              </a:rPr>
              <a:t>se ve muy claramente la unión de texto, contexto y beneficios cognitivos en las adivinanzas.  </a:t>
            </a: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19E4D1-651B-4E64-BB7A-FB3EB7C9056A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64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41500" y="685800"/>
            <a:ext cx="3251200" cy="2438400"/>
          </a:xfrm>
          <a:ln/>
        </p:spPr>
      </p:sp>
      <p:sp>
        <p:nvSpPr>
          <p:cNvPr id="64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5486400" cy="50292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52B4E-62DC-414C-AEE8-DBA78C62B914}" type="slidenum">
              <a:rPr lang="en-US" smtClean="0">
                <a:latin typeface="Arial" charset="0"/>
              </a:rPr>
              <a:pPr/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641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41500" y="685800"/>
            <a:ext cx="3251200" cy="2438400"/>
          </a:xfrm>
          <a:ln/>
        </p:spPr>
      </p:sp>
      <p:sp>
        <p:nvSpPr>
          <p:cNvPr id="64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5486400" cy="50292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6DED7-5444-4496-BD27-203458619572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642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41500" y="685800"/>
            <a:ext cx="3251200" cy="2438400"/>
          </a:xfrm>
          <a:ln/>
        </p:spPr>
      </p:sp>
      <p:sp>
        <p:nvSpPr>
          <p:cNvPr id="64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5486400" cy="50292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B48B7-8E25-49D6-B016-C2EA89B2324C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64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41500" y="685800"/>
            <a:ext cx="3251200" cy="2438400"/>
          </a:xfrm>
          <a:ln/>
        </p:spPr>
      </p:sp>
      <p:sp>
        <p:nvSpPr>
          <p:cNvPr id="64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5486400" cy="5029200"/>
          </a:xfrm>
          <a:noFill/>
          <a:ln/>
        </p:spPr>
        <p:txBody>
          <a:bodyPr/>
          <a:lstStyle/>
          <a:p>
            <a:pPr eaLnBrk="1" hangingPunct="1"/>
            <a:r>
              <a:rPr lang="en-US" baseline="0" smtClean="0">
                <a:latin typeface="Arial" charset="0"/>
              </a:rPr>
              <a:t>qué contexto se necesita para comprender esta adivinanza?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was interesting: people suggested echo, wind.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72335-E028-AC4E-80CF-A74B1CA2F45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88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recuerden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proceso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traducción</a:t>
            </a:r>
            <a:r>
              <a:rPr lang="en-US" baseline="0" dirty="0" smtClean="0"/>
              <a:t>; no se </a:t>
            </a:r>
            <a:r>
              <a:rPr lang="en-US" baseline="0" dirty="0" err="1" smtClean="0"/>
              <a:t>hace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sola </a:t>
            </a:r>
            <a:r>
              <a:rPr lang="en-US" baseline="0" dirty="0" err="1" smtClean="0"/>
              <a:t>vez</a:t>
            </a:r>
            <a:r>
              <a:rPr lang="en-US" baseline="0" dirty="0" smtClean="0"/>
              <a:t>…</a:t>
            </a:r>
            <a:r>
              <a:rPr lang="en-US" baseline="0" dirty="0" err="1" smtClean="0"/>
              <a:t>siembras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sacas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siembras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sacas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72335-E028-AC4E-80CF-A74B1CA2F45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60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2BB-DCC1-8445-9E35-FF8D2BE6BD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07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que las semillas</a:t>
            </a:r>
            <a:r>
              <a:rPr lang="en-US" baseline="0"/>
              <a:t> que dejan uds. sean para la gloria de Dios.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BC84-9B51-A24A-8C59-721DFB4F946E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8832E-61A0-7741-AEA0-93720B7251CE}" type="datetimeFigureOut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1911D-B476-E647-A961-A882A8E9F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"/>
          <a:ea typeface="+mj-ea"/>
          <a:cs typeface="Time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Times"/>
          <a:ea typeface="+mn-ea"/>
          <a:cs typeface="Time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Times"/>
          <a:ea typeface="+mn-ea"/>
          <a:cs typeface="Time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Times"/>
          <a:ea typeface="+mn-ea"/>
          <a:cs typeface="Time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Times"/>
          <a:ea typeface="+mn-ea"/>
          <a:cs typeface="Time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Times"/>
          <a:ea typeface="+mn-ea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7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¿Qué soy? ¿Qué soy?</a:t>
            </a:r>
          </a:p>
          <a:p>
            <a:r>
              <a:rPr lang="en-US"/>
              <a:t>Tarde y mañana quiera o no, hago abrir la boca a grande y pequeño. </a:t>
            </a:r>
          </a:p>
        </p:txBody>
      </p:sp>
    </p:spTree>
    <p:extLst>
      <p:ext uri="{BB962C8B-B14F-4D97-AF65-F5344CB8AC3E}">
        <p14:creationId xmlns:p14="http://schemas.microsoft.com/office/powerpoint/2010/main" val="227759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27" y="205900"/>
            <a:ext cx="7887848" cy="631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8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soy? ¿</a:t>
            </a:r>
            <a:r>
              <a:rPr lang="en-US" dirty="0" err="1" smtClean="0"/>
              <a:t>Qué</a:t>
            </a:r>
            <a:r>
              <a:rPr lang="en-US" dirty="0" smtClean="0"/>
              <a:t> soy?</a:t>
            </a:r>
          </a:p>
          <a:p>
            <a:pPr algn="ctr"/>
            <a:r>
              <a:rPr lang="en-US" dirty="0"/>
              <a:t>Su </a:t>
            </a:r>
            <a:r>
              <a:rPr lang="en-US" dirty="0" err="1"/>
              <a:t>mamá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, no </a:t>
            </a:r>
            <a:r>
              <a:rPr lang="en-US" dirty="0" err="1"/>
              <a:t>encuentra</a:t>
            </a:r>
            <a:r>
              <a:rPr lang="en-US" dirty="0"/>
              <a:t>.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 </a:t>
            </a:r>
            <a:r>
              <a:rPr lang="en-US" dirty="0" err="1"/>
              <a:t>hija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, </a:t>
            </a:r>
            <a:r>
              <a:rPr lang="en-US" dirty="0" err="1"/>
              <a:t>encuentra</a:t>
            </a:r>
            <a:r>
              <a:rPr lang="en-US" dirty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798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4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soy? ¿</a:t>
            </a:r>
            <a:r>
              <a:rPr lang="en-US" dirty="0" err="1" smtClean="0"/>
              <a:t>Qué</a:t>
            </a:r>
            <a:r>
              <a:rPr lang="en-US" dirty="0" smtClean="0"/>
              <a:t> soy?</a:t>
            </a:r>
          </a:p>
          <a:p>
            <a:pPr algn="ctr"/>
            <a:r>
              <a:rPr lang="en-US" dirty="0" err="1" smtClean="0"/>
              <a:t>Hazme</a:t>
            </a:r>
            <a:r>
              <a:rPr lang="en-US" dirty="0" smtClean="0"/>
              <a:t> mover el </a:t>
            </a:r>
            <a:r>
              <a:rPr lang="en-US" dirty="0" err="1"/>
              <a:t>poto</a:t>
            </a:r>
            <a:r>
              <a:rPr lang="en-US" dirty="0"/>
              <a:t>; </a:t>
            </a:r>
            <a:r>
              <a:rPr lang="en-US" dirty="0" err="1"/>
              <a:t>voy</a:t>
            </a:r>
            <a:r>
              <a:rPr lang="en-US" dirty="0"/>
              <a:t> a </a:t>
            </a:r>
            <a:r>
              <a:rPr lang="en-US" dirty="0" err="1"/>
              <a:t>ir</a:t>
            </a:r>
            <a:r>
              <a:rPr lang="en-US" dirty="0"/>
              <a:t> hasta </a:t>
            </a:r>
            <a:r>
              <a:rPr lang="en-US" dirty="0" err="1"/>
              <a:t>donde</a:t>
            </a:r>
            <a:r>
              <a:rPr lang="en-US" dirty="0"/>
              <a:t> sea. </a:t>
            </a:r>
          </a:p>
        </p:txBody>
      </p:sp>
    </p:spTree>
    <p:extLst>
      <p:ext uri="{BB962C8B-B14F-4D97-AF65-F5344CB8AC3E}">
        <p14:creationId xmlns:p14="http://schemas.microsoft.com/office/powerpoint/2010/main" val="78869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0363">
            <a:off x="1168400" y="0"/>
            <a:ext cx="6806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5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soy? ¿</a:t>
            </a:r>
            <a:r>
              <a:rPr lang="en-US" dirty="0" err="1"/>
              <a:t>Qué</a:t>
            </a:r>
            <a:r>
              <a:rPr lang="en-US" dirty="0"/>
              <a:t> soy?</a:t>
            </a:r>
          </a:p>
          <a:p>
            <a:pPr algn="ctr"/>
            <a:r>
              <a:rPr lang="en-US" dirty="0" smtClean="0"/>
              <a:t>Un </a:t>
            </a:r>
            <a:r>
              <a:rPr lang="en-US" dirty="0" err="1"/>
              <a:t>viejo</a:t>
            </a:r>
            <a:r>
              <a:rPr lang="en-US" dirty="0"/>
              <a:t> </a:t>
            </a:r>
            <a:r>
              <a:rPr lang="en-US" dirty="0" err="1"/>
              <a:t>jorobado</a:t>
            </a:r>
            <a:r>
              <a:rPr lang="en-US" dirty="0"/>
              <a:t>, con </a:t>
            </a:r>
            <a:r>
              <a:rPr lang="en-US" dirty="0" err="1"/>
              <a:t>boca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verde</a:t>
            </a:r>
            <a:r>
              <a:rPr lang="en-US" dirty="0"/>
              <a:t> de </a:t>
            </a:r>
            <a:r>
              <a:rPr lang="en-US" dirty="0" smtClean="0"/>
              <a:t>coca.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2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8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soy, </a:t>
            </a:r>
            <a:r>
              <a:rPr lang="en-US" dirty="0" err="1"/>
              <a:t>qué</a:t>
            </a:r>
            <a:r>
              <a:rPr lang="en-US" dirty="0"/>
              <a:t> soy?</a:t>
            </a:r>
          </a:p>
          <a:p>
            <a:pPr algn="ctr"/>
            <a:r>
              <a:rPr lang="en-US" dirty="0" err="1"/>
              <a:t>Camina</a:t>
            </a:r>
            <a:r>
              <a:rPr lang="en-US" dirty="0"/>
              <a:t> </a:t>
            </a:r>
            <a:r>
              <a:rPr lang="en-US" dirty="0" err="1"/>
              <a:t>dejando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tripa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853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321" y="379157"/>
            <a:ext cx="5989037" cy="60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s-IS" i="1" smtClean="0">
                <a:latin typeface="Times New Roman" pitchFamily="18" charset="0"/>
              </a:rPr>
              <a:t>Adivinanza de Quechua, Arequipa, Peru: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is-IS" smtClean="0"/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mtClean="0">
                <a:cs typeface="Arial" charset="0"/>
              </a:rPr>
              <a:t>¿Qué soy? ¿Qué soy? </a:t>
            </a:r>
          </a:p>
          <a:p>
            <a:pPr marL="0" indent="0" algn="ctr"/>
            <a:r>
              <a:rPr lang="is-IS" smtClean="0">
                <a:cs typeface="Arial" charset="0"/>
              </a:rPr>
              <a:t>Tengo un sólo diente. </a:t>
            </a:r>
          </a:p>
          <a:p>
            <a:pPr marL="0" indent="0" algn="ctr"/>
            <a:r>
              <a:rPr lang="is-IS" smtClean="0">
                <a:cs typeface="Arial" charset="0"/>
              </a:rPr>
              <a:t>Cuando clamo la comunidad llora.</a:t>
            </a:r>
          </a:p>
        </p:txBody>
      </p:sp>
    </p:spTree>
    <p:extLst>
      <p:ext uri="{BB962C8B-B14F-4D97-AF65-F5344CB8AC3E}">
        <p14:creationId xmlns:p14="http://schemas.microsoft.com/office/powerpoint/2010/main" val="157385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soy, </a:t>
            </a:r>
            <a:r>
              <a:rPr lang="en-US" dirty="0" err="1"/>
              <a:t>qué</a:t>
            </a:r>
            <a:r>
              <a:rPr lang="en-US" dirty="0"/>
              <a:t> soy?</a:t>
            </a:r>
          </a:p>
          <a:p>
            <a:pPr algn="ctr"/>
            <a:r>
              <a:rPr lang="en-US" dirty="0"/>
              <a:t>Lo </a:t>
            </a:r>
            <a:r>
              <a:rPr lang="en-US" dirty="0" err="1"/>
              <a:t>cortó</a:t>
            </a:r>
            <a:r>
              <a:rPr lang="en-US" dirty="0"/>
              <a:t> de un canto el </a:t>
            </a:r>
            <a:r>
              <a:rPr lang="en-US" dirty="0" err="1"/>
              <a:t>pasto</a:t>
            </a:r>
            <a:r>
              <a:rPr lang="en-US" dirty="0"/>
              <a:t>.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 </a:t>
            </a:r>
            <a:r>
              <a:rPr lang="en-US" dirty="0"/>
              <a:t>de un </a:t>
            </a:r>
            <a:r>
              <a:rPr lang="en-US" dirty="0" err="1"/>
              <a:t>rato</a:t>
            </a:r>
            <a:r>
              <a:rPr lang="en-US" dirty="0"/>
              <a:t> lo </a:t>
            </a:r>
            <a:r>
              <a:rPr lang="en-US" dirty="0" err="1"/>
              <a:t>hace</a:t>
            </a:r>
            <a:r>
              <a:rPr lang="en-US" dirty="0"/>
              <a:t> pan. </a:t>
            </a:r>
          </a:p>
        </p:txBody>
      </p:sp>
    </p:spTree>
    <p:extLst>
      <p:ext uri="{BB962C8B-B14F-4D97-AF65-F5344CB8AC3E}">
        <p14:creationId xmlns:p14="http://schemas.microsoft.com/office/powerpoint/2010/main" val="195739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33" y="625609"/>
            <a:ext cx="7982578" cy="54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3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soy, </a:t>
            </a:r>
            <a:r>
              <a:rPr lang="en-US" dirty="0" err="1"/>
              <a:t>qué</a:t>
            </a:r>
            <a:r>
              <a:rPr lang="en-US" dirty="0"/>
              <a:t> soy?</a:t>
            </a:r>
          </a:p>
          <a:p>
            <a:pPr algn="ctr"/>
            <a:r>
              <a:rPr lang="en-US" dirty="0" err="1" smtClean="0"/>
              <a:t>Habla</a:t>
            </a:r>
            <a:r>
              <a:rPr lang="en-US" dirty="0" smtClean="0"/>
              <a:t> </a:t>
            </a:r>
            <a:r>
              <a:rPr lang="en-US" dirty="0"/>
              <a:t>sin </a:t>
            </a:r>
            <a:r>
              <a:rPr lang="en-US" dirty="0" err="1"/>
              <a:t>boca</a:t>
            </a:r>
            <a:r>
              <a:rPr lang="en-US" dirty="0"/>
              <a:t>, </a:t>
            </a:r>
            <a:r>
              <a:rPr lang="en-US" dirty="0" err="1"/>
              <a:t>anda</a:t>
            </a:r>
            <a:r>
              <a:rPr lang="en-US" dirty="0"/>
              <a:t> sin </a:t>
            </a:r>
            <a:r>
              <a:rPr lang="en-US" dirty="0" smtClean="0"/>
              <a:t>pies.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46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181100"/>
            <a:ext cx="8140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4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Cuántas</a:t>
            </a:r>
            <a:r>
              <a:rPr lang="en-US" dirty="0" smtClean="0"/>
              <a:t> </a:t>
            </a:r>
            <a:r>
              <a:rPr lang="en-US" dirty="0" err="1" smtClean="0"/>
              <a:t>veces</a:t>
            </a:r>
            <a:r>
              <a:rPr lang="en-US" dirty="0" smtClean="0"/>
              <a:t> hay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sacar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piedras</a:t>
            </a:r>
            <a:r>
              <a:rPr lang="en-US" dirty="0" smtClean="0"/>
              <a:t> de un </a:t>
            </a:r>
            <a:r>
              <a:rPr lang="en-US" dirty="0" err="1" smtClean="0"/>
              <a:t>terreno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poder</a:t>
            </a:r>
            <a:r>
              <a:rPr lang="en-US" dirty="0" smtClean="0"/>
              <a:t> </a:t>
            </a:r>
            <a:r>
              <a:rPr lang="en-US" dirty="0" err="1" smtClean="0"/>
              <a:t>sembrar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¿Qué soy, qué soy?</a:t>
            </a:r>
          </a:p>
          <a:p>
            <a:r>
              <a:rPr lang="en-US"/>
              <a:t>En esa pampa dentro de un mantel azul está tendido cancha tostada, con medio queso. </a:t>
            </a:r>
          </a:p>
        </p:txBody>
      </p:sp>
    </p:spTree>
    <p:extLst>
      <p:ext uri="{BB962C8B-B14F-4D97-AF65-F5344CB8AC3E}">
        <p14:creationId xmlns:p14="http://schemas.microsoft.com/office/powerpoint/2010/main" val="155293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81" y="454989"/>
            <a:ext cx="9291381" cy="602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¿Qué soy, qué soy?</a:t>
            </a:r>
          </a:p>
          <a:p>
            <a:r>
              <a:rPr lang="en-US"/>
              <a:t>Silba sin tener boca. </a:t>
            </a:r>
          </a:p>
        </p:txBody>
      </p:sp>
    </p:spTree>
    <p:extLst>
      <p:ext uri="{BB962C8B-B14F-4D97-AF65-F5344CB8AC3E}">
        <p14:creationId xmlns:p14="http://schemas.microsoft.com/office/powerpoint/2010/main" val="386583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ss field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3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soy? ¿</a:t>
            </a:r>
            <a:r>
              <a:rPr lang="en-US" dirty="0" err="1" smtClean="0"/>
              <a:t>Qué</a:t>
            </a:r>
            <a:r>
              <a:rPr lang="en-US" dirty="0" smtClean="0"/>
              <a:t> soy?</a:t>
            </a:r>
          </a:p>
          <a:p>
            <a:r>
              <a:rPr lang="en-US" dirty="0" smtClean="0"/>
              <a:t>Se </a:t>
            </a:r>
            <a:r>
              <a:rPr lang="en-US" dirty="0" err="1"/>
              <a:t>sienta</a:t>
            </a:r>
            <a:r>
              <a:rPr lang="en-US" dirty="0"/>
              <a:t> con </a:t>
            </a:r>
            <a:r>
              <a:rPr lang="en-US" dirty="0" err="1"/>
              <a:t>bulto</a:t>
            </a:r>
            <a:r>
              <a:rPr lang="en-US" dirty="0"/>
              <a:t> en la </a:t>
            </a:r>
            <a:r>
              <a:rPr lang="en-US" dirty="0" err="1"/>
              <a:t>espalda</a:t>
            </a:r>
            <a:r>
              <a:rPr lang="en-US" dirty="0"/>
              <a:t>, se </a:t>
            </a:r>
            <a:r>
              <a:rPr lang="en-US" dirty="0" err="1"/>
              <a:t>va</a:t>
            </a:r>
            <a:r>
              <a:rPr lang="en-US" dirty="0"/>
              <a:t> sin </a:t>
            </a:r>
            <a:r>
              <a:rPr lang="en-US" dirty="0" err="1"/>
              <a:t>bulto</a:t>
            </a:r>
            <a:r>
              <a:rPr lang="en-US" dirty="0"/>
              <a:t> en la </a:t>
            </a:r>
            <a:r>
              <a:rPr lang="en-US" dirty="0" err="1"/>
              <a:t>espalda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533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 descr="bell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9416" t="3571"/>
          <a:stretch>
            <a:fillRect/>
          </a:stretch>
        </p:blipFill>
        <p:spPr bwMode="auto">
          <a:xfrm>
            <a:off x="1447800" y="0"/>
            <a:ext cx="5749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34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15" y="-398467"/>
            <a:ext cx="7334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5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soy? </a:t>
            </a:r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soy? </a:t>
            </a:r>
            <a:endParaRPr lang="en-US" dirty="0" smtClean="0"/>
          </a:p>
          <a:p>
            <a:r>
              <a:rPr lang="en-US" dirty="0" smtClean="0"/>
              <a:t>Si </a:t>
            </a:r>
            <a:r>
              <a:rPr lang="en-US" dirty="0"/>
              <a:t>no </a:t>
            </a:r>
            <a:r>
              <a:rPr lang="en-US" dirty="0" err="1"/>
              <a:t>vives</a:t>
            </a:r>
            <a:r>
              <a:rPr lang="en-US" dirty="0"/>
              <a:t> </a:t>
            </a:r>
            <a:r>
              <a:rPr lang="en-US" dirty="0" err="1"/>
              <a:t>bien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mí</a:t>
            </a:r>
            <a:r>
              <a:rPr lang="en-US" dirty="0" smtClean="0"/>
              <a:t> </a:t>
            </a:r>
            <a:r>
              <a:rPr lang="en-US" dirty="0" err="1" smtClean="0"/>
              <a:t>pídeme</a:t>
            </a:r>
            <a:r>
              <a:rPr lang="en-US" dirty="0" smtClean="0"/>
              <a:t> favor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suerte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313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0" t="4072" r="3373" b="2000"/>
          <a:stretch/>
        </p:blipFill>
        <p:spPr>
          <a:xfrm>
            <a:off x="423276" y="1095786"/>
            <a:ext cx="8187324" cy="477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soy? ¿</a:t>
            </a:r>
            <a:r>
              <a:rPr lang="en-US" dirty="0" err="1" smtClean="0"/>
              <a:t>Qué</a:t>
            </a:r>
            <a:r>
              <a:rPr lang="en-US" dirty="0" smtClean="0"/>
              <a:t> soy?</a:t>
            </a:r>
          </a:p>
          <a:p>
            <a:pPr hangingPunct="0"/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/>
              <a:t>dientes</a:t>
            </a:r>
            <a:r>
              <a:rPr lang="en-US" dirty="0"/>
              <a:t>, </a:t>
            </a:r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/>
              <a:t>barbas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no </a:t>
            </a:r>
            <a:r>
              <a:rPr lang="en-US" dirty="0" err="1" smtClean="0"/>
              <a:t>como</a:t>
            </a:r>
            <a:r>
              <a:rPr lang="en-US" dirty="0" smtClean="0"/>
              <a:t>.</a:t>
            </a:r>
            <a:endParaRPr lang="en-US" dirty="0"/>
          </a:p>
          <a:p>
            <a:pPr hangingPunct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41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39800"/>
            <a:ext cx="76200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9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soy? ¿</a:t>
            </a:r>
            <a:r>
              <a:rPr lang="en-US" dirty="0" err="1" smtClean="0"/>
              <a:t>Qué</a:t>
            </a:r>
            <a:r>
              <a:rPr lang="en-US" dirty="0" smtClean="0"/>
              <a:t> soy?</a:t>
            </a:r>
          </a:p>
          <a:p>
            <a:pPr hangingPunct="0"/>
            <a:r>
              <a:rPr lang="en-US" dirty="0" smtClean="0"/>
              <a:t>En </a:t>
            </a:r>
            <a:r>
              <a:rPr lang="en-US" dirty="0" err="1"/>
              <a:t>una</a:t>
            </a:r>
            <a:r>
              <a:rPr lang="en-US" dirty="0"/>
              <a:t> pampa dos </a:t>
            </a:r>
            <a:r>
              <a:rPr lang="en-US" dirty="0" err="1"/>
              <a:t>chanchos</a:t>
            </a:r>
            <a:r>
              <a:rPr lang="en-US" dirty="0"/>
              <a:t> </a:t>
            </a:r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 smtClean="0"/>
              <a:t>hociqueando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44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38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soy? ¿</a:t>
            </a:r>
            <a:r>
              <a:rPr lang="en-US" dirty="0" err="1" smtClean="0"/>
              <a:t>Qué</a:t>
            </a:r>
            <a:r>
              <a:rPr lang="en-US" dirty="0" smtClean="0"/>
              <a:t> soy?</a:t>
            </a:r>
          </a:p>
          <a:p>
            <a:pPr hangingPunct="0"/>
            <a:r>
              <a:rPr lang="en-US" dirty="0"/>
              <a:t>Su </a:t>
            </a:r>
            <a:r>
              <a:rPr lang="en-US" dirty="0" err="1"/>
              <a:t>mamá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echada</a:t>
            </a:r>
            <a:r>
              <a:rPr lang="en-US" dirty="0"/>
              <a:t>,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hijo</a:t>
            </a:r>
            <a:r>
              <a:rPr lang="en-US" dirty="0"/>
              <a:t> </a:t>
            </a:r>
            <a:r>
              <a:rPr lang="en-US" dirty="0" err="1"/>
              <a:t>encima</a:t>
            </a:r>
            <a:r>
              <a:rPr lang="en-US" dirty="0"/>
              <a:t> </a:t>
            </a:r>
            <a:r>
              <a:rPr lang="en-US" dirty="0" err="1"/>
              <a:t>camina</a:t>
            </a:r>
            <a:r>
              <a:rPr lang="en-US" dirty="0"/>
              <a:t> con </a:t>
            </a:r>
            <a:r>
              <a:rPr lang="en-US" dirty="0" err="1" smtClean="0"/>
              <a:t>pompa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5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045"/>
            <a:ext cx="9144000" cy="71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8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soy? ¿</a:t>
            </a:r>
            <a:r>
              <a:rPr lang="en-US" dirty="0" err="1" smtClean="0"/>
              <a:t>Qué</a:t>
            </a:r>
            <a:r>
              <a:rPr lang="en-US" dirty="0" smtClean="0"/>
              <a:t> soy?</a:t>
            </a:r>
          </a:p>
          <a:p>
            <a:r>
              <a:rPr lang="en-US" dirty="0" err="1"/>
              <a:t>V</a:t>
            </a:r>
            <a:r>
              <a:rPr lang="en-US" dirty="0" err="1" smtClean="0"/>
              <a:t>einte</a:t>
            </a:r>
            <a:r>
              <a:rPr lang="en-US" dirty="0" smtClean="0"/>
              <a:t> </a:t>
            </a:r>
            <a:r>
              <a:rPr lang="en-US" dirty="0"/>
              <a:t>hombres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uno</a:t>
            </a:r>
            <a:r>
              <a:rPr lang="en-US" dirty="0"/>
              <a:t> </a:t>
            </a:r>
            <a:r>
              <a:rPr lang="en-US" dirty="0" err="1" smtClean="0"/>
              <a:t>cargando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/>
              <a:t>teja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0082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s-IS" i="1" dirty="0" smtClean="0">
                <a:latin typeface="Times New Roman" pitchFamily="18" charset="0"/>
              </a:rPr>
              <a:t>Quechua, Callejón de Huaylas, Peru: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is-IS" dirty="0" smtClean="0"/>
          </a:p>
          <a:p>
            <a:pPr marL="0" indent="0" algn="ctr"/>
            <a:r>
              <a:rPr lang="en-US" dirty="0" smtClean="0">
                <a:cs typeface="Arial" charset="0"/>
              </a:rPr>
              <a:t>¿</a:t>
            </a:r>
            <a:r>
              <a:rPr lang="en-US" dirty="0" err="1" smtClean="0">
                <a:cs typeface="Arial" charset="0"/>
              </a:rPr>
              <a:t>Qué</a:t>
            </a:r>
            <a:r>
              <a:rPr lang="en-US" dirty="0" smtClean="0">
                <a:cs typeface="Arial" charset="0"/>
              </a:rPr>
              <a:t> soy? ¿</a:t>
            </a:r>
            <a:r>
              <a:rPr lang="en-US" dirty="0" err="1" smtClean="0">
                <a:cs typeface="Arial" charset="0"/>
              </a:rPr>
              <a:t>Qué</a:t>
            </a:r>
            <a:r>
              <a:rPr lang="en-US" dirty="0" smtClean="0">
                <a:cs typeface="Arial" charset="0"/>
              </a:rPr>
              <a:t> soy? 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is-IS" dirty="0" smtClean="0"/>
              <a:t>Mido más que un eucalipto, 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is-IS" dirty="0" smtClean="0"/>
              <a:t>pero no peso ni lo que pesa una hoja de papel. </a:t>
            </a:r>
          </a:p>
        </p:txBody>
      </p:sp>
    </p:spTree>
    <p:extLst>
      <p:ext uri="{BB962C8B-B14F-4D97-AF65-F5344CB8AC3E}">
        <p14:creationId xmlns:p14="http://schemas.microsoft.com/office/powerpoint/2010/main" val="353219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23" y="3551416"/>
            <a:ext cx="4959876" cy="3306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923" y="164129"/>
            <a:ext cx="4679804" cy="33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5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soy, </a:t>
            </a:r>
            <a:r>
              <a:rPr lang="en-US" dirty="0" err="1"/>
              <a:t>que</a:t>
            </a:r>
            <a:r>
              <a:rPr lang="en-US" dirty="0"/>
              <a:t> soy?</a:t>
            </a:r>
          </a:p>
          <a:p>
            <a:r>
              <a:rPr lang="en-US" dirty="0" err="1"/>
              <a:t>Entra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puerta</a:t>
            </a:r>
            <a:r>
              <a:rPr lang="en-US" dirty="0"/>
              <a:t> </a:t>
            </a:r>
            <a:r>
              <a:rPr lang="en-US" dirty="0" err="1" smtClean="0"/>
              <a:t>pero</a:t>
            </a:r>
            <a:r>
              <a:rPr lang="en-US" dirty="0" smtClean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cinco</a:t>
            </a:r>
            <a:r>
              <a:rPr lang="en-US" dirty="0"/>
              <a:t> </a:t>
            </a:r>
            <a:r>
              <a:rPr lang="en-US" dirty="0" err="1"/>
              <a:t>puertas</a:t>
            </a:r>
            <a:r>
              <a:rPr lang="en-US" dirty="0"/>
              <a:t> no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pasar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13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19" y="735383"/>
            <a:ext cx="6106143" cy="53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3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soy, </a:t>
            </a:r>
            <a:r>
              <a:rPr lang="en-US" dirty="0" err="1"/>
              <a:t>que</a:t>
            </a:r>
            <a:r>
              <a:rPr lang="en-US" dirty="0"/>
              <a:t> soy?</a:t>
            </a:r>
          </a:p>
          <a:p>
            <a:r>
              <a:rPr lang="en-US" dirty="0" smtClean="0"/>
              <a:t>Su </a:t>
            </a:r>
            <a:r>
              <a:rPr lang="en-US" dirty="0" err="1"/>
              <a:t>madre</a:t>
            </a:r>
            <a:r>
              <a:rPr lang="en-US" dirty="0"/>
              <a:t> </a:t>
            </a:r>
            <a:r>
              <a:rPr lang="en-US" dirty="0" err="1"/>
              <a:t>tamborera</a:t>
            </a:r>
            <a:r>
              <a:rPr lang="en-US" dirty="0"/>
              <a:t>,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hijo</a:t>
            </a:r>
            <a:r>
              <a:rPr lang="en-US" dirty="0"/>
              <a:t> </a:t>
            </a:r>
            <a:r>
              <a:rPr lang="en-US" dirty="0" err="1"/>
              <a:t>flautero</a:t>
            </a:r>
            <a:r>
              <a:rPr lang="en-US" dirty="0"/>
              <a:t>, </a:t>
            </a:r>
            <a:r>
              <a:rPr lang="en-US" dirty="0" err="1"/>
              <a:t>su</a:t>
            </a:r>
            <a:r>
              <a:rPr lang="en-US" dirty="0"/>
              <a:t> padre </a:t>
            </a:r>
            <a:r>
              <a:rPr lang="en-US" dirty="0" err="1"/>
              <a:t>cornetero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611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50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2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¿Qué soy, qué soy?</a:t>
            </a:r>
          </a:p>
          <a:p>
            <a:r>
              <a:rPr lang="en-US"/>
              <a:t>Baila solo tomando agua </a:t>
            </a:r>
          </a:p>
        </p:txBody>
      </p:sp>
    </p:spTree>
    <p:extLst>
      <p:ext uri="{BB962C8B-B14F-4D97-AF65-F5344CB8AC3E}">
        <p14:creationId xmlns:p14="http://schemas.microsoft.com/office/powerpoint/2010/main" val="162285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741" y="0"/>
            <a:ext cx="1026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¿Qué soy, qué soy?</a:t>
            </a:r>
          </a:p>
          <a:p>
            <a:r>
              <a:rPr lang="en-US"/>
              <a:t>En todo lo que anda deja 2 semillitas </a:t>
            </a:r>
          </a:p>
        </p:txBody>
      </p:sp>
    </p:spTree>
    <p:extLst>
      <p:ext uri="{BB962C8B-B14F-4D97-AF65-F5344CB8AC3E}">
        <p14:creationId xmlns:p14="http://schemas.microsoft.com/office/powerpoint/2010/main" val="39301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11" y="0"/>
            <a:ext cx="5206112" cy="711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5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smok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41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i="1" dirty="0" err="1" smtClean="0">
                <a:cs typeface="Arial" charset="0"/>
              </a:rPr>
              <a:t>inglés</a:t>
            </a:r>
            <a:endParaRPr lang="en-US" i="1" dirty="0" smtClean="0">
              <a:cs typeface="Arial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i="1" dirty="0" smtClean="0">
              <a:cs typeface="Arial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dirty="0" smtClean="0">
                <a:cs typeface="Arial" charset="0"/>
              </a:rPr>
              <a:t>¿</a:t>
            </a:r>
            <a:r>
              <a:rPr lang="en-US" dirty="0" err="1" smtClean="0">
                <a:cs typeface="Arial" charset="0"/>
              </a:rPr>
              <a:t>Qué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blanco</a:t>
            </a:r>
            <a:r>
              <a:rPr lang="en-US" dirty="0" smtClean="0">
                <a:cs typeface="Arial" charset="0"/>
              </a:rPr>
              <a:t> y negro y </a:t>
            </a:r>
            <a:r>
              <a:rPr lang="en-US" dirty="0" err="1" smtClean="0">
                <a:cs typeface="Arial" charset="0"/>
              </a:rPr>
              <a:t>blanco</a:t>
            </a:r>
            <a:r>
              <a:rPr lang="en-US" dirty="0" smtClean="0">
                <a:cs typeface="Arial" charset="0"/>
              </a:rPr>
              <a:t> y negro y </a:t>
            </a:r>
            <a:r>
              <a:rPr lang="en-US" dirty="0" err="1" smtClean="0">
                <a:cs typeface="Arial" charset="0"/>
              </a:rPr>
              <a:t>blanco</a:t>
            </a:r>
            <a:r>
              <a:rPr lang="en-US" dirty="0" smtClean="0">
                <a:cs typeface="Arial" charset="0"/>
              </a:rPr>
              <a:t> y negro y </a:t>
            </a:r>
            <a:r>
              <a:rPr lang="en-US" dirty="0" err="1" smtClean="0">
                <a:cs typeface="Arial" charset="0"/>
              </a:rPr>
              <a:t>blanco</a:t>
            </a:r>
            <a:r>
              <a:rPr lang="en-US" dirty="0" smtClean="0">
                <a:cs typeface="Arial" charset="0"/>
              </a:rPr>
              <a:t> y negro?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9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685" y="228925"/>
            <a:ext cx="5195052" cy="5489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297413" y="5964080"/>
            <a:ext cx="71495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cs typeface="Arial" charset="0"/>
              </a:rPr>
              <a:t>Una</a:t>
            </a:r>
            <a:r>
              <a:rPr lang="en-US" sz="3200" dirty="0">
                <a:cs typeface="Arial" charset="0"/>
              </a:rPr>
              <a:t> </a:t>
            </a:r>
            <a:r>
              <a:rPr lang="en-US" sz="3200" dirty="0" err="1">
                <a:cs typeface="Arial" charset="0"/>
              </a:rPr>
              <a:t>monja</a:t>
            </a:r>
            <a:r>
              <a:rPr lang="en-US" sz="3200" dirty="0">
                <a:cs typeface="Arial" charset="0"/>
              </a:rPr>
              <a:t> </a:t>
            </a:r>
            <a:r>
              <a:rPr lang="en-US" sz="3200" dirty="0" err="1">
                <a:cs typeface="Arial" charset="0"/>
              </a:rPr>
              <a:t>cayéndose</a:t>
            </a:r>
            <a:r>
              <a:rPr lang="en-US" sz="3200" dirty="0">
                <a:cs typeface="Arial" charset="0"/>
              </a:rPr>
              <a:t> </a:t>
            </a:r>
            <a:r>
              <a:rPr lang="en-US" sz="3200" dirty="0" err="1">
                <a:cs typeface="Arial" charset="0"/>
              </a:rPr>
              <a:t>por</a:t>
            </a:r>
            <a:r>
              <a:rPr lang="en-US" sz="3200" dirty="0">
                <a:cs typeface="Arial" charset="0"/>
              </a:rPr>
              <a:t> </a:t>
            </a:r>
            <a:r>
              <a:rPr lang="en-US" sz="3200" dirty="0" err="1">
                <a:cs typeface="Arial" charset="0"/>
              </a:rPr>
              <a:t>las</a:t>
            </a:r>
            <a:r>
              <a:rPr lang="en-US" sz="3200" dirty="0">
                <a:cs typeface="Arial" charset="0"/>
              </a:rPr>
              <a:t> </a:t>
            </a:r>
            <a:r>
              <a:rPr lang="en-US" sz="3200" dirty="0" err="1">
                <a:cs typeface="Arial" charset="0"/>
              </a:rPr>
              <a:t>escaleras</a:t>
            </a:r>
            <a:r>
              <a:rPr lang="en-US" sz="3200" dirty="0"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28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¿Qué soy? ¿Qué soy?</a:t>
            </a:r>
          </a:p>
          <a:p>
            <a:r>
              <a:rPr lang="en-US"/>
              <a:t>Dando vuelta, dando vuelta me he embarazado.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49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127"/>
            <a:ext cx="9144000" cy="773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1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29</TotalTime>
  <Words>534</Words>
  <Application>Microsoft Macintosh PowerPoint</Application>
  <PresentationFormat>On-screen Show (4:3)</PresentationFormat>
  <Paragraphs>69</Paragraphs>
  <Slides>48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sil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rick floyd</dc:creator>
  <cp:keywords/>
  <dc:description/>
  <cp:lastModifiedBy>rick floyd</cp:lastModifiedBy>
  <cp:revision>4</cp:revision>
  <dcterms:created xsi:type="dcterms:W3CDTF">2013-06-11T20:39:48Z</dcterms:created>
  <dcterms:modified xsi:type="dcterms:W3CDTF">2013-06-12T03:25:45Z</dcterms:modified>
  <cp:category/>
</cp:coreProperties>
</file>